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048" y="4665277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74396" y="3717032"/>
            <a:ext cx="39869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Саттаров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Амир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439472"/>
            <a:ext cx="756084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Зональный  этап Республиканского конкурса творческих  работ «ДОРОГА  В  КОСМОС»</a:t>
            </a:r>
          </a:p>
          <a:p>
            <a:pPr lvl="0" algn="ctr">
              <a:lnSpc>
                <a:spcPts val="3000"/>
              </a:lnSpc>
            </a:pP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Номинация: Рисунок «Позитивный взгляд с орбиты глазами ребенка»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7619" y="3595375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49404" y="1765698"/>
            <a:ext cx="1457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400761" y="553202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52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2018-06-05T10:44:50Z</dcterms:created>
  <dcterms:modified xsi:type="dcterms:W3CDTF">2018-06-06T07:47:58Z</dcterms:modified>
</cp:coreProperties>
</file>